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7"/>
    <p:restoredTop sz="96197"/>
  </p:normalViewPr>
  <p:slideViewPr>
    <p:cSldViewPr snapToGrid="0" showGuides="1">
      <p:cViewPr varScale="1">
        <p:scale>
          <a:sx n="114" d="100"/>
          <a:sy n="114" d="100"/>
        </p:scale>
        <p:origin x="152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thside AV Room" userId="15801df454faf552" providerId="LiveId" clId="{A82DFB2C-26BC-4C18-A84D-7A7DBD784C1C}"/>
    <pc:docChg chg="delSld">
      <pc:chgData name="Southside AV Room" userId="15801df454faf552" providerId="LiveId" clId="{A82DFB2C-26BC-4C18-A84D-7A7DBD784C1C}" dt="2024-02-16T21:46:07.880" v="1" actId="47"/>
      <pc:docMkLst>
        <pc:docMk/>
      </pc:docMkLst>
      <pc:sldChg chg="del">
        <pc:chgData name="Southside AV Room" userId="15801df454faf552" providerId="LiveId" clId="{A82DFB2C-26BC-4C18-A84D-7A7DBD784C1C}" dt="2024-02-16T21:46:05.177" v="0" actId="47"/>
        <pc:sldMkLst>
          <pc:docMk/>
          <pc:sldMk cId="381936028" sldId="257"/>
        </pc:sldMkLst>
      </pc:sldChg>
      <pc:sldChg chg="del">
        <pc:chgData name="Southside AV Room" userId="15801df454faf552" providerId="LiveId" clId="{A82DFB2C-26BC-4C18-A84D-7A7DBD784C1C}" dt="2024-02-16T21:46:07.880" v="1" actId="47"/>
        <pc:sldMkLst>
          <pc:docMk/>
          <pc:sldMk cId="10860393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C0A-0301-4440-9544-FDBDABEAF8E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B14E-18AB-5942-BB25-8EEE0FEB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0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C0A-0301-4440-9544-FDBDABEAF8E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B14E-18AB-5942-BB25-8EEE0FEB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C0A-0301-4440-9544-FDBDABEAF8E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B14E-18AB-5942-BB25-8EEE0FEB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8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C0A-0301-4440-9544-FDBDABEAF8E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B14E-18AB-5942-BB25-8EEE0FEB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6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C0A-0301-4440-9544-FDBDABEAF8E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B14E-18AB-5942-BB25-8EEE0FEB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9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C0A-0301-4440-9544-FDBDABEAF8E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B14E-18AB-5942-BB25-8EEE0FEB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3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C0A-0301-4440-9544-FDBDABEAF8E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B14E-18AB-5942-BB25-8EEE0FEB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5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C0A-0301-4440-9544-FDBDABEAF8E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B14E-18AB-5942-BB25-8EEE0FEB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7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C0A-0301-4440-9544-FDBDABEAF8E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B14E-18AB-5942-BB25-8EEE0FEB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6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C0A-0301-4440-9544-FDBDABEAF8E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B14E-18AB-5942-BB25-8EEE0FEB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0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0C0A-0301-4440-9544-FDBDABEAF8E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B14E-18AB-5942-BB25-8EEE0FEB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70C0A-0301-4440-9544-FDBDABEAF8E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B14E-18AB-5942-BB25-8EEE0FEB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1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&#10;&#10;Description automatically generated">
            <a:extLst>
              <a:ext uri="{FF2B5EF4-FFF2-40B4-BE49-F238E27FC236}">
                <a16:creationId xmlns:a16="http://schemas.microsoft.com/office/drawing/2014/main" id="{16AC8FE5-F6A2-DC45-BEED-F3A15A7B8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75" r="15525"/>
          <a:stretch/>
        </p:blipFill>
        <p:spPr>
          <a:xfrm>
            <a:off x="-2285" y="10"/>
            <a:ext cx="923234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6B877-1760-531E-E3AF-E3929E520628}"/>
              </a:ext>
            </a:extLst>
          </p:cNvPr>
          <p:cNvSpPr/>
          <p:nvPr/>
        </p:nvSpPr>
        <p:spPr>
          <a:xfrm>
            <a:off x="2286" y="5516"/>
            <a:ext cx="9139427" cy="835598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C90C2-3F32-AA92-1442-603E28540D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" t="14692" b="27369"/>
          <a:stretch/>
        </p:blipFill>
        <p:spPr>
          <a:xfrm>
            <a:off x="137160" y="-53791"/>
            <a:ext cx="8869680" cy="894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9674FD-ACA4-9431-9FCF-EFC3224FA937}"/>
              </a:ext>
            </a:extLst>
          </p:cNvPr>
          <p:cNvSpPr txBox="1"/>
          <p:nvPr/>
        </p:nvSpPr>
        <p:spPr>
          <a:xfrm>
            <a:off x="-4570" y="1502678"/>
            <a:ext cx="9141714" cy="535531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Jesus came and spoke to them, saying, 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authority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has been given to Me in heaven and on earth (Matt 28:18).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…for He is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Lord of lords and King of kings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 and those who are with Him are called, chosen, and faithful (Rev 17:14).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who at various times and in various ways spoke in time past to the fathers by the prophets, 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in these last days spoken to us by His Son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whom He has appointed heir of all things… (Heb 1:1-2).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 I have not spoken on My own authority; but the Father who sent Me gave Me a command, what I should say and what I should speak. And I know that His command is everlasting life. Therefore,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whatever I speak, just as the Father has told Me, so I speak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(Jn 12:49-50).</a:t>
            </a:r>
          </a:p>
        </p:txBody>
      </p:sp>
    </p:spTree>
    <p:extLst>
      <p:ext uri="{BB962C8B-B14F-4D97-AF65-F5344CB8AC3E}">
        <p14:creationId xmlns:p14="http://schemas.microsoft.com/office/powerpoint/2010/main" val="29910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un shining through clouds&#10;&#10;Description automatically generated">
            <a:extLst>
              <a:ext uri="{FF2B5EF4-FFF2-40B4-BE49-F238E27FC236}">
                <a16:creationId xmlns:a16="http://schemas.microsoft.com/office/drawing/2014/main" id="{8B263964-F708-8155-24A6-1C92FCDB6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8" t="2861" r="17673" b="1"/>
          <a:stretch/>
        </p:blipFill>
        <p:spPr>
          <a:xfrm>
            <a:off x="20" y="10"/>
            <a:ext cx="6501364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26549" y="0"/>
            <a:ext cx="731745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06356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63" y="2443480"/>
            <a:ext cx="2414016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065FF-270C-F741-961F-17F2C4678B72}"/>
              </a:ext>
            </a:extLst>
          </p:cNvPr>
          <p:cNvSpPr/>
          <p:nvPr/>
        </p:nvSpPr>
        <p:spPr>
          <a:xfrm>
            <a:off x="6315676" y="640080"/>
            <a:ext cx="2543918" cy="2205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4EEFD-E27B-BC91-C585-EF8FE0B391CA}"/>
              </a:ext>
            </a:extLst>
          </p:cNvPr>
          <p:cNvSpPr/>
          <p:nvPr/>
        </p:nvSpPr>
        <p:spPr>
          <a:xfrm>
            <a:off x="1" y="0"/>
            <a:ext cx="4572000" cy="64008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8FB58-4269-ECDA-EF63-6171FFD3B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" t="14692" b="27369"/>
          <a:stretch/>
        </p:blipFill>
        <p:spPr>
          <a:xfrm>
            <a:off x="-1" y="76127"/>
            <a:ext cx="4572001" cy="4878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5261ED-1C39-5D72-DADF-6DBA59F23D4A}"/>
              </a:ext>
            </a:extLst>
          </p:cNvPr>
          <p:cNvSpPr/>
          <p:nvPr/>
        </p:nvSpPr>
        <p:spPr>
          <a:xfrm>
            <a:off x="4572001" y="-2157"/>
            <a:ext cx="4572000" cy="64008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yellow letter on a black background&#10;&#10;Description automatically generated">
            <a:extLst>
              <a:ext uri="{FF2B5EF4-FFF2-40B4-BE49-F238E27FC236}">
                <a16:creationId xmlns:a16="http://schemas.microsoft.com/office/drawing/2014/main" id="{1E312ED3-5C8A-D950-7133-52354B85A6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859"/>
          <a:stretch/>
        </p:blipFill>
        <p:spPr>
          <a:xfrm>
            <a:off x="4509717" y="-55947"/>
            <a:ext cx="4572000" cy="6400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559D31-A493-8067-72BC-82044CE76EC7}"/>
              </a:ext>
            </a:extLst>
          </p:cNvPr>
          <p:cNvSpPr/>
          <p:nvPr/>
        </p:nvSpPr>
        <p:spPr>
          <a:xfrm>
            <a:off x="4599570" y="769767"/>
            <a:ext cx="24865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14:16-17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71A8CE-6C67-35FE-325B-F3266719C914}"/>
              </a:ext>
            </a:extLst>
          </p:cNvPr>
          <p:cNvSpPr/>
          <p:nvPr/>
        </p:nvSpPr>
        <p:spPr>
          <a:xfrm>
            <a:off x="4787981" y="1292987"/>
            <a:ext cx="24865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16:12-13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6C10D4-B560-9B63-2975-4DE55FA5EDEA}"/>
              </a:ext>
            </a:extLst>
          </p:cNvPr>
          <p:cNvSpPr/>
          <p:nvPr/>
        </p:nvSpPr>
        <p:spPr>
          <a:xfrm>
            <a:off x="5173915" y="1773756"/>
            <a:ext cx="21435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Peter 1:21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B183CF-7C3B-9DB6-BCA0-87B2BAF46244}"/>
              </a:ext>
            </a:extLst>
          </p:cNvPr>
          <p:cNvSpPr/>
          <p:nvPr/>
        </p:nvSpPr>
        <p:spPr>
          <a:xfrm>
            <a:off x="5657559" y="2296976"/>
            <a:ext cx="18020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Acts 2:1-4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02B2904-988F-316E-3985-463DB82FB09F}"/>
              </a:ext>
            </a:extLst>
          </p:cNvPr>
          <p:cNvSpPr/>
          <p:nvPr/>
        </p:nvSpPr>
        <p:spPr>
          <a:xfrm>
            <a:off x="3073567" y="2876143"/>
            <a:ext cx="6024282" cy="63715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E04167-0687-7E92-A8B2-E92DC8176C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62"/>
          <a:stretch/>
        </p:blipFill>
        <p:spPr>
          <a:xfrm>
            <a:off x="3011347" y="2871664"/>
            <a:ext cx="6040350" cy="70141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F1CCB13-0FB7-6681-A447-5613F94BB05D}"/>
              </a:ext>
            </a:extLst>
          </p:cNvPr>
          <p:cNvSpPr/>
          <p:nvPr/>
        </p:nvSpPr>
        <p:spPr>
          <a:xfrm>
            <a:off x="4599570" y="3838766"/>
            <a:ext cx="33992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2:9-11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5CAA9A-B6E3-5B57-59B0-F8482F7E654B}"/>
              </a:ext>
            </a:extLst>
          </p:cNvPr>
          <p:cNvSpPr/>
          <p:nvPr/>
        </p:nvSpPr>
        <p:spPr>
          <a:xfrm>
            <a:off x="5173915" y="4398873"/>
            <a:ext cx="27847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3:3-4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263F8B-0CD5-1D5B-7484-FA18E72DC8B1}"/>
              </a:ext>
            </a:extLst>
          </p:cNvPr>
          <p:cNvSpPr/>
          <p:nvPr/>
        </p:nvSpPr>
        <p:spPr>
          <a:xfrm>
            <a:off x="5393957" y="4953929"/>
            <a:ext cx="33057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14:37</a:t>
            </a:r>
          </a:p>
        </p:txBody>
      </p:sp>
    </p:spTree>
    <p:extLst>
      <p:ext uri="{BB962C8B-B14F-4D97-AF65-F5344CB8AC3E}">
        <p14:creationId xmlns:p14="http://schemas.microsoft.com/office/powerpoint/2010/main" val="2339017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/>
      <p:bldP spid="9" grpId="0"/>
      <p:bldP spid="15" grpId="0" animBg="1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n open book on a table&#10;&#10;Description automatically generated">
            <a:extLst>
              <a:ext uri="{FF2B5EF4-FFF2-40B4-BE49-F238E27FC236}">
                <a16:creationId xmlns:a16="http://schemas.microsoft.com/office/drawing/2014/main" id="{1368CDB6-BF38-5CF6-A317-3EFD8D64A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12" r="15273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pic>
        <p:nvPicPr>
          <p:cNvPr id="6" name="Picture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F5358B0F-B9DC-E285-39D4-5C4786E12E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48" b="19882"/>
          <a:stretch/>
        </p:blipFill>
        <p:spPr>
          <a:xfrm>
            <a:off x="133110" y="5017770"/>
            <a:ext cx="8900639" cy="779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E9F420-0105-C758-EF53-C76427256A1B}"/>
              </a:ext>
            </a:extLst>
          </p:cNvPr>
          <p:cNvSpPr txBox="1"/>
          <p:nvPr/>
        </p:nvSpPr>
        <p:spPr>
          <a:xfrm>
            <a:off x="0" y="0"/>
            <a:ext cx="91428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reason, we also thank God without ceasing, because when you received </a:t>
            </a:r>
            <a:r>
              <a:rPr lang="en-US" sz="2400" b="1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of God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you heard from us, you welcomed it not as the word of men, but as it is in truth, </a:t>
            </a:r>
            <a:r>
              <a:rPr lang="en-US" sz="2400" b="1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of God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also effectively works in you who believe. </a:t>
            </a:r>
          </a:p>
          <a:p>
            <a:pPr algn="r"/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Thessalonians 2:13</a:t>
            </a:r>
          </a:p>
        </p:txBody>
      </p:sp>
    </p:spTree>
    <p:extLst>
      <p:ext uri="{BB962C8B-B14F-4D97-AF65-F5344CB8AC3E}">
        <p14:creationId xmlns:p14="http://schemas.microsoft.com/office/powerpoint/2010/main" val="369136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ook with a maze and people standing next to it&#10;&#10;Description automatically generated">
            <a:extLst>
              <a:ext uri="{FF2B5EF4-FFF2-40B4-BE49-F238E27FC236}">
                <a16:creationId xmlns:a16="http://schemas.microsoft.com/office/drawing/2014/main" id="{9D7BFC35-783F-AA5C-07E5-23BB1B5D6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" b="2"/>
          <a:stretch/>
        </p:blipFill>
        <p:spPr>
          <a:xfrm>
            <a:off x="-58629" y="-96819"/>
            <a:ext cx="9202629" cy="4655249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ED85D264-D4C1-E2DC-1DE0-F805991F5656}"/>
              </a:ext>
            </a:extLst>
          </p:cNvPr>
          <p:cNvSpPr/>
          <p:nvPr/>
        </p:nvSpPr>
        <p:spPr>
          <a:xfrm>
            <a:off x="-1" y="4286250"/>
            <a:ext cx="3251185" cy="2571750"/>
          </a:xfrm>
          <a:prstGeom prst="doubleWave">
            <a:avLst/>
          </a:prstGeom>
          <a:solidFill>
            <a:schemeClr val="bg2">
              <a:lumMod val="50000"/>
            </a:schemeClr>
          </a:solidFill>
          <a:ln w="57150">
            <a:solidFill>
              <a:srgbClr val="EE7D3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A0A31F-8C03-40F1-0DFE-3F55C8889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88" r="58565" b="23530"/>
          <a:stretch/>
        </p:blipFill>
        <p:spPr>
          <a:xfrm>
            <a:off x="0" y="4684160"/>
            <a:ext cx="3120390" cy="624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D638D-AEDA-0E2D-FC06-54F1DA793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17" t="10588" r="27603" b="23530"/>
          <a:stretch/>
        </p:blipFill>
        <p:spPr>
          <a:xfrm>
            <a:off x="402581" y="5200367"/>
            <a:ext cx="2446020" cy="6245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D2653B-1280-A812-481B-F6C7FF3E7C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487" t="10588" b="23530"/>
          <a:stretch/>
        </p:blipFill>
        <p:spPr>
          <a:xfrm>
            <a:off x="383149" y="5716574"/>
            <a:ext cx="2147294" cy="6245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1852A6-3F81-720D-AD4D-A5303D62D36A}"/>
              </a:ext>
            </a:extLst>
          </p:cNvPr>
          <p:cNvSpPr/>
          <p:nvPr/>
        </p:nvSpPr>
        <p:spPr>
          <a:xfrm>
            <a:off x="3677635" y="4609445"/>
            <a:ext cx="52902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Presumptuous ~ Psalm 19:13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A7419A-E71D-B394-FE60-4A3B40D773EB}"/>
              </a:ext>
            </a:extLst>
          </p:cNvPr>
          <p:cNvSpPr/>
          <p:nvPr/>
        </p:nvSpPr>
        <p:spPr>
          <a:xfrm>
            <a:off x="3642944" y="5372635"/>
            <a:ext cx="43316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Deadly ~ Genesis 3:1-5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3A0C02-B27E-0D35-15A1-61CBA56EAAC9}"/>
              </a:ext>
            </a:extLst>
          </p:cNvPr>
          <p:cNvSpPr/>
          <p:nvPr/>
        </p:nvSpPr>
        <p:spPr>
          <a:xfrm>
            <a:off x="3683018" y="6135825"/>
            <a:ext cx="42514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Chaotic ~ Judges 17:6 </a:t>
            </a:r>
          </a:p>
        </p:txBody>
      </p:sp>
    </p:spTree>
    <p:extLst>
      <p:ext uri="{BB962C8B-B14F-4D97-AF65-F5344CB8AC3E}">
        <p14:creationId xmlns:p14="http://schemas.microsoft.com/office/powerpoint/2010/main" val="114004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ooden floor with a black background&#10;&#10;Description automatically generated">
            <a:extLst>
              <a:ext uri="{FF2B5EF4-FFF2-40B4-BE49-F238E27FC236}">
                <a16:creationId xmlns:a16="http://schemas.microsoft.com/office/drawing/2014/main" id="{C5BD6C7C-6C6C-9055-E544-C0AE65D62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51" r="10934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67F4E4-236D-24BD-D1BF-D30486294EE4}"/>
              </a:ext>
            </a:extLst>
          </p:cNvPr>
          <p:cNvSpPr txBox="1"/>
          <p:nvPr/>
        </p:nvSpPr>
        <p:spPr>
          <a:xfrm>
            <a:off x="0" y="0"/>
            <a:ext cx="9141714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of God. He who knows God hears us; he who is not of God does not hear us. By this we know the </a:t>
            </a:r>
            <a:r>
              <a:rPr lang="en-US" sz="24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 of truth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24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 of error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John 4:6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9CD651-CFAD-F210-04B1-FEBDFA0D497B}"/>
              </a:ext>
            </a:extLst>
          </p:cNvPr>
          <p:cNvCxnSpPr>
            <a:cxnSpLocks/>
          </p:cNvCxnSpPr>
          <p:nvPr/>
        </p:nvCxnSpPr>
        <p:spPr>
          <a:xfrm>
            <a:off x="5981252" y="812202"/>
            <a:ext cx="188617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4F2AE4-74E8-C4E9-E6D3-1EB82BFBCEE6}"/>
              </a:ext>
            </a:extLst>
          </p:cNvPr>
          <p:cNvCxnSpPr>
            <a:cxnSpLocks/>
          </p:cNvCxnSpPr>
          <p:nvPr/>
        </p:nvCxnSpPr>
        <p:spPr>
          <a:xfrm>
            <a:off x="66338" y="1167205"/>
            <a:ext cx="190231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C5FC24-B027-6FE8-6615-48558AC9F3F7}"/>
              </a:ext>
            </a:extLst>
          </p:cNvPr>
          <p:cNvSpPr txBox="1"/>
          <p:nvPr/>
        </p:nvSpPr>
        <p:spPr>
          <a:xfrm>
            <a:off x="0" y="1609834"/>
            <a:ext cx="914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(Mt 21:25) The baptism of John—where was it from? From </a:t>
            </a:r>
            <a:r>
              <a:rPr lang="en-US" sz="2400" b="1" i="0" u="none" strike="noStrike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heaven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 from </a:t>
            </a:r>
            <a:r>
              <a:rPr lang="en-US" sz="2400" b="1" i="0" strike="noStrike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D9D56A-43F8-CC19-A95D-6291158B4A50}"/>
              </a:ext>
            </a:extLst>
          </p:cNvPr>
          <p:cNvCxnSpPr>
            <a:cxnSpLocks/>
          </p:cNvCxnSpPr>
          <p:nvPr/>
        </p:nvCxnSpPr>
        <p:spPr>
          <a:xfrm flipH="1">
            <a:off x="1215615" y="812202"/>
            <a:ext cx="4782423" cy="12131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7D67703-D790-363B-7AD1-A15DFC449517}"/>
              </a:ext>
            </a:extLst>
          </p:cNvPr>
          <p:cNvSpPr/>
          <p:nvPr/>
        </p:nvSpPr>
        <p:spPr>
          <a:xfrm>
            <a:off x="21516" y="2014650"/>
            <a:ext cx="1194099" cy="42513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57F814-3A64-89E9-36FF-8039EC7040ED}"/>
              </a:ext>
            </a:extLst>
          </p:cNvPr>
          <p:cNvCxnSpPr>
            <a:cxnSpLocks/>
          </p:cNvCxnSpPr>
          <p:nvPr/>
        </p:nvCxnSpPr>
        <p:spPr>
          <a:xfrm>
            <a:off x="1947133" y="1167204"/>
            <a:ext cx="355003" cy="85812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91A75F1-C03F-EEF1-9645-A38059A4585C}"/>
              </a:ext>
            </a:extLst>
          </p:cNvPr>
          <p:cNvSpPr/>
          <p:nvPr/>
        </p:nvSpPr>
        <p:spPr>
          <a:xfrm>
            <a:off x="2225366" y="2014651"/>
            <a:ext cx="689956" cy="42513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5AB999-1F16-6BC9-0B4D-BFC20E64B137}"/>
              </a:ext>
            </a:extLst>
          </p:cNvPr>
          <p:cNvSpPr txBox="1"/>
          <p:nvPr/>
        </p:nvSpPr>
        <p:spPr>
          <a:xfrm>
            <a:off x="0" y="3290138"/>
            <a:ext cx="9141714" cy="2400657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500" b="0" u="none" strike="noStrike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wisdom does not descend from above, but is earthly</a:t>
            </a:r>
            <a:r>
              <a:rPr lang="en-US" sz="2500" b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sensual. demonic. For where envy and self-seeking exist, confusion and every evil thing are there. But the </a:t>
            </a:r>
            <a:r>
              <a:rPr lang="en-US" sz="2500" b="0" u="none" strike="noStrike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wisdom that is from above is first pure</a:t>
            </a:r>
            <a:r>
              <a:rPr lang="en-US" sz="2500" b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then peaceable, gentle, willing to yield, full of mercy and good fruits, without partiality and without hypocrisy (James 3:15-17).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8A44D0-8C74-1ACA-E686-B027DBE22C14}"/>
              </a:ext>
            </a:extLst>
          </p:cNvPr>
          <p:cNvCxnSpPr>
            <a:cxnSpLocks/>
          </p:cNvCxnSpPr>
          <p:nvPr/>
        </p:nvCxnSpPr>
        <p:spPr>
          <a:xfrm>
            <a:off x="1199890" y="2439788"/>
            <a:ext cx="5718744" cy="205067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30E8ED-5634-CC2F-5B28-81A9330A8BB3}"/>
              </a:ext>
            </a:extLst>
          </p:cNvPr>
          <p:cNvCxnSpPr>
            <a:cxnSpLocks/>
          </p:cNvCxnSpPr>
          <p:nvPr/>
        </p:nvCxnSpPr>
        <p:spPr>
          <a:xfrm>
            <a:off x="6918634" y="4490466"/>
            <a:ext cx="204248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96CD559-497C-B664-0102-8EC8538D6907}"/>
              </a:ext>
            </a:extLst>
          </p:cNvPr>
          <p:cNvCxnSpPr>
            <a:cxnSpLocks/>
          </p:cNvCxnSpPr>
          <p:nvPr/>
        </p:nvCxnSpPr>
        <p:spPr>
          <a:xfrm>
            <a:off x="66338" y="4848606"/>
            <a:ext cx="321407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ACB13A2-9868-0967-A564-1BD662D3796D}"/>
              </a:ext>
            </a:extLst>
          </p:cNvPr>
          <p:cNvCxnSpPr>
            <a:cxnSpLocks/>
          </p:cNvCxnSpPr>
          <p:nvPr/>
        </p:nvCxnSpPr>
        <p:spPr>
          <a:xfrm flipH="1">
            <a:off x="148590" y="2450468"/>
            <a:ext cx="2274570" cy="125370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D9C06-98AD-EFDA-4F02-80581229418F}"/>
              </a:ext>
            </a:extLst>
          </p:cNvPr>
          <p:cNvCxnSpPr>
            <a:cxnSpLocks/>
          </p:cNvCxnSpPr>
          <p:nvPr/>
        </p:nvCxnSpPr>
        <p:spPr>
          <a:xfrm>
            <a:off x="148590" y="3714750"/>
            <a:ext cx="792099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23F114C-D19C-7FD2-81B2-82A76F5E8C9C}"/>
              </a:ext>
            </a:extLst>
          </p:cNvPr>
          <p:cNvSpPr/>
          <p:nvPr/>
        </p:nvSpPr>
        <p:spPr>
          <a:xfrm>
            <a:off x="114121" y="6277664"/>
            <a:ext cx="4053289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Truth Leads to Life, Jn 8:32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EA1043C-E75F-80E3-709F-02FDE77A4F79}"/>
              </a:ext>
            </a:extLst>
          </p:cNvPr>
          <p:cNvSpPr/>
          <p:nvPr/>
        </p:nvSpPr>
        <p:spPr>
          <a:xfrm>
            <a:off x="4533991" y="6278492"/>
            <a:ext cx="4500143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Error Leads to Death, Jas 5:20</a:t>
            </a:r>
          </a:p>
        </p:txBody>
      </p:sp>
    </p:spTree>
    <p:extLst>
      <p:ext uri="{BB962C8B-B14F-4D97-AF65-F5344CB8AC3E}">
        <p14:creationId xmlns:p14="http://schemas.microsoft.com/office/powerpoint/2010/main" val="27175697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24" grpId="0" animBg="1"/>
      <p:bldP spid="25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B3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ook with a maze and people standing next to it&#10;&#10;Description automatically generated">
            <a:extLst>
              <a:ext uri="{FF2B5EF4-FFF2-40B4-BE49-F238E27FC236}">
                <a16:creationId xmlns:a16="http://schemas.microsoft.com/office/drawing/2014/main" id="{48956D7A-9152-BC24-40BF-CC3FE5EC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40144"/>
            <a:ext cx="8178799" cy="4068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F7C44E-8AC0-254B-3A42-7C36521669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8" t="15023" r="41728" b="23785"/>
          <a:stretch/>
        </p:blipFill>
        <p:spPr>
          <a:xfrm>
            <a:off x="369188" y="640144"/>
            <a:ext cx="5642992" cy="745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6FA653-679D-4ECE-4ADC-1F1520183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73" t="15023" r="6675" b="23785"/>
          <a:stretch/>
        </p:blipFill>
        <p:spPr>
          <a:xfrm rot="20578623">
            <a:off x="1498813" y="1521949"/>
            <a:ext cx="5154052" cy="10889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F83F85-F2FB-98F3-EF25-3DB8D404A3FD}"/>
              </a:ext>
            </a:extLst>
          </p:cNvPr>
          <p:cNvSpPr txBox="1"/>
          <p:nvPr/>
        </p:nvSpPr>
        <p:spPr>
          <a:xfrm>
            <a:off x="369188" y="5017387"/>
            <a:ext cx="8428482" cy="1339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kern="10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“If there is a way to correctly interpret Scripture, then why do so many ‘learned’ people come away with different interpretations?”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9730FB-7711-DCCB-A990-0403B58B38F9}"/>
              </a:ext>
            </a:extLst>
          </p:cNvPr>
          <p:cNvSpPr/>
          <p:nvPr/>
        </p:nvSpPr>
        <p:spPr>
          <a:xfrm>
            <a:off x="474600" y="4120685"/>
            <a:ext cx="8186799" cy="739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183CEF-B3E5-F370-3F92-854FB0017E98}"/>
              </a:ext>
            </a:extLst>
          </p:cNvPr>
          <p:cNvSpPr txBox="1"/>
          <p:nvPr/>
        </p:nvSpPr>
        <p:spPr>
          <a:xfrm>
            <a:off x="369188" y="4124246"/>
            <a:ext cx="8428482" cy="914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kern="10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“Anyone who thinks there is monolithic and always unified interpretation in ‘Christianity</a:t>
            </a:r>
            <a:r>
              <a:rPr lang="en-US" sz="24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en-US" sz="2400" kern="10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simply uninformed.”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8ABFB5-446D-5AA4-461D-7B0C3A831684}"/>
              </a:ext>
            </a:extLst>
          </p:cNvPr>
          <p:cNvSpPr txBox="1"/>
          <p:nvPr/>
        </p:nvSpPr>
        <p:spPr>
          <a:xfrm>
            <a:off x="754284" y="4403879"/>
            <a:ext cx="76274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10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“If God had really inspired the Bible, wouldn’t He have written it clearly enough for everyone to understand?”</a:t>
            </a:r>
            <a:endParaRPr lang="en-US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  <p:bldP spid="9" grpId="1" build="allAtOnce"/>
      <p:bldP spid="17" grpId="0" build="p" bldLvl="5"/>
      <p:bldP spid="17" grpId="1" build="allAtOnce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C20D2F-A0AC-A778-4205-7FC0FE5BD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230"/>
          <a:stretch/>
        </p:blipFill>
        <p:spPr>
          <a:xfrm>
            <a:off x="-1" y="10"/>
            <a:ext cx="9144001" cy="3428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EC81CC9-EAC3-3907-9268-3A583E3B6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700" y="3401858"/>
            <a:ext cx="91554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5915B0-4647-B7BB-3CDF-D62A16FCB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416CD1-48B0-ADCA-33F6-A12FBD9EE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30A19FF-96AC-5483-3E8A-68EC2A71E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73" t="15023" r="6696" b="23785"/>
          <a:stretch/>
        </p:blipFill>
        <p:spPr>
          <a:xfrm>
            <a:off x="3821451" y="2388145"/>
            <a:ext cx="5151099" cy="1088965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40C3167-E8A5-D9B8-DEEC-0132524263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9" t="12738" r="8886" b="24705"/>
          <a:stretch/>
        </p:blipFill>
        <p:spPr>
          <a:xfrm>
            <a:off x="81681" y="96019"/>
            <a:ext cx="6749935" cy="934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B01FD8-B05B-E1FD-D5F1-021A7D303723}"/>
              </a:ext>
            </a:extLst>
          </p:cNvPr>
          <p:cNvSpPr txBox="1"/>
          <p:nvPr/>
        </p:nvSpPr>
        <p:spPr>
          <a:xfrm>
            <a:off x="11399" y="3464366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we are not writing any other things to you than what you read or </a:t>
            </a:r>
            <a:r>
              <a:rPr lang="en-US" altLang="en-US" sz="240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Now I trust you will </a:t>
            </a:r>
            <a:r>
              <a:rPr lang="en-US" altLang="en-US" sz="240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even to the end (2 Cor 1:13).</a:t>
            </a:r>
          </a:p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which, when you read, you may </a:t>
            </a:r>
            <a:r>
              <a:rPr lang="en-US" altLang="en-US" sz="240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knowledge in the mystery of Christ (Eph 3:4).</a:t>
            </a:r>
          </a:p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that from childhood you have </a:t>
            </a:r>
            <a:r>
              <a:rPr lang="en-US" altLang="en-US" sz="240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Holy Scriptures, which are able to make you wise for salvation through faith which is in Christ Jesus (2 Tim 3:15).</a:t>
            </a:r>
          </a:p>
        </p:txBody>
      </p:sp>
    </p:spTree>
    <p:extLst>
      <p:ext uri="{BB962C8B-B14F-4D97-AF65-F5344CB8AC3E}">
        <p14:creationId xmlns:p14="http://schemas.microsoft.com/office/powerpoint/2010/main" val="11309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louds in the sky&#10;&#10;Description automatically generated">
            <a:extLst>
              <a:ext uri="{FF2B5EF4-FFF2-40B4-BE49-F238E27FC236}">
                <a16:creationId xmlns:a16="http://schemas.microsoft.com/office/drawing/2014/main" id="{E0332DBF-A28F-F0FA-8A4C-0768EECBB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91" r="1451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59427B8-4D04-499B-ADC4-C02F51AE0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9144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24758F-AE3C-4CC9-B58A-FF0B12987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04738" y="3404998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4A13A791-70AA-42AA-BBBC-87F2FBAB43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4" t="12548" r="2372" b="19882"/>
          <a:stretch/>
        </p:blipFill>
        <p:spPr>
          <a:xfrm>
            <a:off x="124263" y="200361"/>
            <a:ext cx="8047078" cy="741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CA125-E7CC-D96E-8DEE-D24A445C3D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4" t="12833" r="2019" b="25836"/>
          <a:stretch/>
        </p:blipFill>
        <p:spPr>
          <a:xfrm>
            <a:off x="124263" y="168529"/>
            <a:ext cx="8151488" cy="7260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6D896B-2784-98D9-27D5-3A1E3C29B5AE}"/>
              </a:ext>
            </a:extLst>
          </p:cNvPr>
          <p:cNvSpPr txBox="1"/>
          <p:nvPr/>
        </p:nvSpPr>
        <p:spPr>
          <a:xfrm>
            <a:off x="219912" y="4322902"/>
            <a:ext cx="4313293" cy="193899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0" i="0" u="none" strike="noStrike" dirty="0">
                <a:solidFill>
                  <a:srgbClr val="FFF2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 whatever you do in word or deed, </a:t>
            </a:r>
            <a:r>
              <a:rPr lang="en-US" sz="2400" b="0" i="0" u="sng" strike="noStrike" dirty="0">
                <a:solidFill>
                  <a:srgbClr val="FFF2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 all in the name of the Lord Jesus</a:t>
            </a:r>
            <a:r>
              <a:rPr lang="en-US" sz="2400" b="0" i="0" u="none" strike="noStrike" dirty="0">
                <a:solidFill>
                  <a:srgbClr val="FFF2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giving thanks to God the Father through Him (Col 3:17).</a:t>
            </a:r>
            <a:endParaRPr lang="en-US" sz="2400" dirty="0">
              <a:solidFill>
                <a:srgbClr val="FFF2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3B501F-CCAA-4FD5-B341-FD92A6E96CDF}"/>
              </a:ext>
            </a:extLst>
          </p:cNvPr>
          <p:cNvSpPr txBox="1"/>
          <p:nvPr/>
        </p:nvSpPr>
        <p:spPr>
          <a:xfrm>
            <a:off x="4730447" y="4322902"/>
            <a:ext cx="4313293" cy="193899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FFF2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diligent to present yourself approved to God, a worker who does not need to be ashamed, </a:t>
            </a:r>
            <a:r>
              <a:rPr lang="en-US" sz="2400" b="0" i="0" u="sng" strike="noStrike" dirty="0">
                <a:solidFill>
                  <a:srgbClr val="FFF2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rightly dividing the word of truth</a:t>
            </a:r>
            <a:r>
              <a:rPr lang="en-US" sz="2400" b="0" i="0" u="none" strike="noStrike" dirty="0">
                <a:solidFill>
                  <a:srgbClr val="FFF2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 Tim 2:15).</a:t>
            </a:r>
            <a:endParaRPr lang="en-US" sz="2400" dirty="0">
              <a:solidFill>
                <a:srgbClr val="FFF2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92</TotalTime>
  <Words>608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Southside AV Room</cp:lastModifiedBy>
  <cp:revision>10</cp:revision>
  <dcterms:created xsi:type="dcterms:W3CDTF">2024-01-24T13:12:41Z</dcterms:created>
  <dcterms:modified xsi:type="dcterms:W3CDTF">2024-02-16T21:46:11Z</dcterms:modified>
</cp:coreProperties>
</file>